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41095C0-6C65-41EA-A3A5-4DC218FC6642}"/>
    <pc:docChg chg="modSld">
      <pc:chgData name="Narelle Wheaton" userId="6e1b2b30-480e-4f91-806b-6735d5b9e446" providerId="ADAL" clId="{D41095C0-6C65-41EA-A3A5-4DC218FC6642}" dt="2023-07-27T03:15:28.889" v="1" actId="1076"/>
      <pc:docMkLst>
        <pc:docMk/>
      </pc:docMkLst>
      <pc:sldChg chg="modSp mod">
        <pc:chgData name="Narelle Wheaton" userId="6e1b2b30-480e-4f91-806b-6735d5b9e446" providerId="ADAL" clId="{D41095C0-6C65-41EA-A3A5-4DC218FC6642}" dt="2023-07-27T03:15:28.889" v="1" actId="1076"/>
        <pc:sldMkLst>
          <pc:docMk/>
          <pc:sldMk cId="1772375361" sldId="256"/>
        </pc:sldMkLst>
        <pc:spChg chg="mod">
          <ac:chgData name="Narelle Wheaton" userId="6e1b2b30-480e-4f91-806b-6735d5b9e446" providerId="ADAL" clId="{D41095C0-6C65-41EA-A3A5-4DC218FC6642}" dt="2023-07-27T03:15:28.889" v="1" actId="1076"/>
          <ac:spMkLst>
            <pc:docMk/>
            <pc:sldMk cId="1772375361" sldId="256"/>
            <ac:spMk id="3" creationId="{6AEA51DD-0776-4726-B4C7-ECCBF707583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4AE7E-3931-4D9E-B416-D5814FDB00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732A8E-C849-4BCF-BD4D-D17EB372DB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8C1451-B29A-4610-A74E-5374BF5E0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627DED-F2E0-4252-AD5E-048CE6D69A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8C7FE4-9AF2-4093-AEA8-D88B8B2FA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4002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42D98C-3331-42F6-AC07-45DEE2E0B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4BCAAE4-5C0D-4E0C-8573-F0A751B377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8071E-B41B-476E-A46D-08D6A1CC1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A81B3-8397-4737-B205-C9A370333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32869-C4B1-4075-9710-1AD20C18C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4294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0DCB37-AAE7-4E42-9268-A21410BD3D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CB9AA8-F2C6-42C6-AACA-C3BFF4E3B1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57CDF3-AD8E-4CA7-8F10-B64E89DAF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85770-AC94-4ACA-9110-13C8CD1C00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99E91-914F-489A-A824-71F2A76F8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9213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D43B3-DB47-42D1-BA63-CD77BFABA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91D67-35AA-4E23-922F-B5AF958DB6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7FE0FA-9C41-42B0-8770-13D6DA8E5A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0C318C-2641-4209-93E8-0BFD5A75E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6FD2C-5DE9-4703-A733-CD52D59C4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8325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68063-A5F6-47F2-940E-FC2DEFEB9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A13F45-489A-44BE-A52F-96F4529763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68A2C-09EF-4D07-AC21-9DAE79295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4CE00F-AE99-44A6-AD00-90DCDA60F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41AB4B-45D2-476B-88F4-9255030C6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3421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6CA95-4B2B-411C-B79C-795073CFB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C2757-ACE4-4C81-8120-70699BFE55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9FCEF8-5E12-4C9F-BCC8-833458B19E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F27B6A-AAE8-430F-BA04-BF3D5C47C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AEC6C2-8D7E-4F78-A672-7FD747B1F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71A6A0-5F9F-47C9-A400-B14551C5B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8694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7BB74-C4A6-4186-A43D-8B680C658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1DAB7F-5B2F-4B79-BEC4-92976E0EF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E5E423-D29E-461E-A8A2-C557028096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2C5FAD-F5AC-4499-A003-D5233BBAE3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E202BB-2926-4562-BE8F-DFD8B1D85C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9A261B-2647-4B62-A5B4-167AD9528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142014-6455-4380-91F8-91AC946B7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439ECF-FE3C-4FF0-AF14-3073DF5AD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1016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D6EA6-DD65-4DDA-84A5-470D37461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B9CE51-3247-42A3-ACE0-24DDA671C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2A0EA5-1562-4069-8584-4FE90BFE2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14A126-5D75-4244-9892-760FF50617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2076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39F194-B6C6-4954-8E49-8D22CB283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6279FC-B2FB-4230-92D9-8BCE4AA54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F026F7-5351-4FEE-A4BB-181C5401C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6961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E27F1-811E-4497-BC79-D8990F6A8A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47719-B3A4-4AC0-B675-56D878A3F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EF3BE7-E401-4F97-BA3C-7B69295EAB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F37D45-22E4-4C9F-A390-3AC13CDB5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7B22B0-5339-49E1-9F4F-5DE54C641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904D02-520E-4828-8AF6-A66000546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199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93B9C-2FD3-43ED-8D7A-42347DB6FE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112F87-0731-4792-97C4-E92713EB1F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87794C-13CA-4199-BE1A-3EA305E593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31F4B4-AFBC-426E-A936-EECEDBFA21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71373B-42DB-4781-A4FD-99CE4BABE0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9C7176-F3A4-4815-91FA-6F376A18D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9764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96887A-C632-4C08-9FB1-FF1D0BE3C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4EC348-BA1E-4A86-80BE-0B7E359B55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40ABF-61CD-4B63-9656-D9B08AB732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55EE5-EF70-43B9-89BF-DFFDDAEDA51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E2CB0-7875-4DA7-B895-9485F60143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EF2D97-9B6F-4040-8D8A-1F7F1B3711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CB125-E6A4-4442-982D-C633D4914FF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5965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AEA51DD-0776-4726-B4C7-ECCBF70758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18181"/>
            <a:ext cx="9144000" cy="2621637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Prayer gently lifts me to highest Heaven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earth's confusion to Jesus' breast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sin and weakness my doubt and sorrow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Are lost forever in sweetest rest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D77972-A340-4779-8DAD-B63BF85FA1CE}"/>
              </a:ext>
            </a:extLst>
          </p:cNvPr>
          <p:cNvSpPr txBox="1"/>
          <p:nvPr/>
        </p:nvSpPr>
        <p:spPr>
          <a:xfrm>
            <a:off x="257175" y="5575638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3178577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Hal Beckett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772375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77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2022-07-26T08:28:01Z</dcterms:created>
  <dcterms:modified xsi:type="dcterms:W3CDTF">2023-07-27T03:15:36Z</dcterms:modified>
</cp:coreProperties>
</file>